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1pPr>
    <a:lvl2pPr marL="511248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2pPr>
    <a:lvl3pPr marL="1022495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3pPr>
    <a:lvl4pPr marL="1533743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4pPr>
    <a:lvl5pPr marL="2044989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5pPr>
    <a:lvl6pPr marL="2556233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6pPr>
    <a:lvl7pPr marL="3067482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7pPr>
    <a:lvl8pPr marL="3578727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8pPr>
    <a:lvl9pPr marL="4089975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7"/>
            <p14:sldId id="262"/>
          </p14:sldIdLst>
        </p14:section>
        <p14:section name="EXTRAS" id="{931BC854-6397-194B-8BA4-F30C6897EFB4}">
          <p14:sldIdLst>
            <p14:sldId id="263"/>
            <p14:sldId id="264"/>
            <p14:sldId id="265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9" autoAdjust="0"/>
    <p:restoredTop sz="86452" autoAdjust="0"/>
  </p:normalViewPr>
  <p:slideViewPr>
    <p:cSldViewPr>
      <p:cViewPr varScale="1">
        <p:scale>
          <a:sx n="98" d="100"/>
          <a:sy n="98" d="100"/>
        </p:scale>
        <p:origin x="84" y="9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30.04.2019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511248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1022495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1533743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2044989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2556233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6pPr>
    <a:lvl7pPr marL="3067482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7pPr>
    <a:lvl8pPr marL="3578727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8pPr>
    <a:lvl9pPr marL="4089975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8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2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7" y="0"/>
            <a:ext cx="4172391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E0B48-2CF4-6D45-95EA-983AF4C0E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0" y="2590800"/>
            <a:ext cx="2297109" cy="1463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5552DF-E156-0A45-8D43-B27260C0A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B62BB-36F1-E446-A236-C4659F34C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857573"/>
            <a:ext cx="6399388" cy="2487861"/>
          </a:xfrm>
        </p:spPr>
        <p:txBody>
          <a:bodyPr numCol="3" spcCol="914400"/>
          <a:lstStyle>
            <a:lvl1pPr marL="0" marR="0" indent="0" algn="l" defTabSz="914699" rtl="0" eaLnBrk="1" fontAlgn="auto" latinLnBrk="0" hangingPunct="1">
              <a:lnSpc>
                <a:spcPts val="1613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1260596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5752831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3902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6682493" y="0"/>
            <a:ext cx="246150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4220984" y="0"/>
            <a:ext cx="2461508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4220984" y="3429000"/>
            <a:ext cx="246150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46" y="1260591"/>
            <a:ext cx="3304325" cy="923330"/>
          </a:xfrm>
        </p:spPr>
        <p:txBody>
          <a:bodyPr/>
          <a:lstStyle>
            <a:lvl1pPr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639" y="2395637"/>
            <a:ext cx="2980310" cy="1795363"/>
          </a:xfrm>
        </p:spPr>
        <p:txBody>
          <a:bodyPr/>
          <a:lstStyle>
            <a:lvl1pPr marL="0" indent="0">
              <a:buNone/>
              <a:defRPr lang="en-US" sz="12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5000" y="389448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3510" y="389448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45000" y="47392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3510" y="47392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4639" y="44958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32171" y="3498071"/>
            <a:ext cx="2350535" cy="190437"/>
          </a:xfrm>
          <a:prstGeom prst="rect">
            <a:avLst/>
          </a:prstGeom>
        </p:spPr>
        <p:txBody>
          <a:bodyPr/>
          <a:lstStyle>
            <a:lvl1pPr>
              <a:defRPr lang="en-US" sz="825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3429000"/>
            <a:ext cx="457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6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66035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66035" y="693020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1260590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6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3478" y="996034"/>
            <a:ext cx="3310797" cy="3590727"/>
          </a:xfrm>
        </p:spPr>
        <p:txBody>
          <a:bodyPr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1260590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938"/>
              </a:lnSpc>
              <a:spcBef>
                <a:spcPts val="0"/>
              </a:spcBef>
              <a:buNone/>
              <a:defRPr sz="675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4049899"/>
            <a:ext cx="9144000" cy="675249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4716867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9516AE8-BC64-BA48-915F-1E6D7AF97695}"/>
              </a:ext>
            </a:extLst>
          </p:cNvPr>
          <p:cNvSpPr/>
          <p:nvPr userDrawn="1"/>
        </p:nvSpPr>
        <p:spPr>
          <a:xfrm rot="660000">
            <a:off x="-629510" y="-198445"/>
            <a:ext cx="1405105" cy="7009285"/>
          </a:xfrm>
          <a:custGeom>
            <a:avLst/>
            <a:gdLst>
              <a:gd name="connsiteX0" fmla="*/ 0 w 1405105"/>
              <a:gd name="connsiteY0" fmla="*/ 273125 h 7009285"/>
              <a:gd name="connsiteX1" fmla="*/ 1405105 w 1405105"/>
              <a:gd name="connsiteY1" fmla="*/ 0 h 7009285"/>
              <a:gd name="connsiteX2" fmla="*/ 1405105 w 1405105"/>
              <a:gd name="connsiteY2" fmla="*/ 6990677 h 7009285"/>
              <a:gd name="connsiteX3" fmla="*/ 1309377 w 1405105"/>
              <a:gd name="connsiteY3" fmla="*/ 7009285 h 70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105" h="7009285">
                <a:moveTo>
                  <a:pt x="0" y="273125"/>
                </a:moveTo>
                <a:lnTo>
                  <a:pt x="1405105" y="0"/>
                </a:lnTo>
                <a:lnTo>
                  <a:pt x="1405105" y="6990677"/>
                </a:lnTo>
                <a:lnTo>
                  <a:pt x="1309377" y="7009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362C6D-C2A3-1842-873E-676299B10B8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1844875" y="3069002"/>
            <a:ext cx="6831314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27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817873" y="2726026"/>
            <a:ext cx="6831314" cy="675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010779C-6C60-114C-8943-32A1C3C0DF36}"/>
              </a:ext>
            </a:extLst>
          </p:cNvPr>
          <p:cNvSpPr/>
          <p:nvPr userDrawn="1"/>
        </p:nvSpPr>
        <p:spPr>
          <a:xfrm rot="660000">
            <a:off x="-629510" y="-198445"/>
            <a:ext cx="1405105" cy="7009285"/>
          </a:xfrm>
          <a:custGeom>
            <a:avLst/>
            <a:gdLst>
              <a:gd name="connsiteX0" fmla="*/ 0 w 1405105"/>
              <a:gd name="connsiteY0" fmla="*/ 273125 h 7009285"/>
              <a:gd name="connsiteX1" fmla="*/ 1405105 w 1405105"/>
              <a:gd name="connsiteY1" fmla="*/ 0 h 7009285"/>
              <a:gd name="connsiteX2" fmla="*/ 1405105 w 1405105"/>
              <a:gd name="connsiteY2" fmla="*/ 6990677 h 7009285"/>
              <a:gd name="connsiteX3" fmla="*/ 1309377 w 1405105"/>
              <a:gd name="connsiteY3" fmla="*/ 7009285 h 70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105" h="7009285">
                <a:moveTo>
                  <a:pt x="0" y="273125"/>
                </a:moveTo>
                <a:lnTo>
                  <a:pt x="1405105" y="0"/>
                </a:lnTo>
                <a:lnTo>
                  <a:pt x="1405105" y="6990677"/>
                </a:lnTo>
                <a:lnTo>
                  <a:pt x="1309377" y="7009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5827B-4103-7349-80A6-3589746B5CE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>
          <a:xfrm>
            <a:off x="7" y="0"/>
            <a:ext cx="4172391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2155B-3D76-7B4E-B75F-4461E973AF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9" y="2590800"/>
            <a:ext cx="2297111" cy="146304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2BFB9E9-83FE-0F40-82C9-EB37E714D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13201" cy="1000274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F0E100-D5F5-4C4B-9834-85BC50935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5143165" cy="6857206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819" y="1894189"/>
            <a:ext cx="3051140" cy="76867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618019" y="3231158"/>
            <a:ext cx="3051373" cy="145424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310" y="5440400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" y="7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" y="3428610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571589" y="7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71589" y="3428610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0633" y="1894189"/>
            <a:ext cx="3051140" cy="76867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618019" y="3231157"/>
            <a:ext cx="3051373" cy="14542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012" y="5448074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714389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428777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714389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428777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14389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428777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618019" y="3231157"/>
            <a:ext cx="3051373" cy="14542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618012" y="5421541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7BA6F-DCB7-8249-9DD8-3661DA4F6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819" y="1894189"/>
            <a:ext cx="3177348" cy="76867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8803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993191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07579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421968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36356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8803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993191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707579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421968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136356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78803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993191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707579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421968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136356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3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343011" marR="0" lvl="0" indent="-343011" algn="l" defTabSz="9146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5069284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718D6-FF92-2242-8789-D8BD7B37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44" y="1627522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04974" y="1017019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041BB62-7017-C048-A430-85842216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1D7DBB9-27BB-E543-99CA-54D0D89A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BF04AE-5E45-7E4C-9033-508910928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631059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834577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654F24-88F9-7043-ABC5-51DE3A359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84" y="5483423"/>
            <a:ext cx="9129215" cy="307777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A6DD7-1112-C649-AB1F-B73AD3A1D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35" y="1828800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04974" y="1017019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EFA429-A74C-2249-B9EF-F1BE7980BC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E6AB3-6A17-EA43-B12D-9663E8BCC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840D2-F1D5-5342-9C6C-A6799E59B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631059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834577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38B343E-1C2A-1646-A1EE-5A6E1CE56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86362"/>
            <a:ext cx="9144000" cy="307777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90939-FA25-6448-B032-69D816CB1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44" y="1627522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4004974" y="0"/>
            <a:ext cx="5139026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938"/>
              </a:lnSpc>
              <a:spcBef>
                <a:spcPts val="0"/>
              </a:spcBef>
              <a:buNone/>
              <a:defRPr sz="675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6A12F1-DFE0-A646-A983-4E2D297C3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A3749-C09F-2045-96BB-E748DE7B7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642FE-9972-434C-A49F-4B5C0B02F8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631059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802" y="2961010"/>
            <a:ext cx="5994369" cy="1538883"/>
          </a:xfrm>
        </p:spPr>
        <p:txBody>
          <a:bodyPr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8006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961009"/>
            <a:ext cx="6264381" cy="1915791"/>
          </a:xfrm>
        </p:spPr>
        <p:txBody>
          <a:bodyPr numCol="2" spcCol="914400"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1260596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51054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44999" y="3081263"/>
            <a:ext cx="3989401" cy="50013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1690-D118-A94D-B792-00934395D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4999" y="3733800"/>
            <a:ext cx="3943350" cy="30777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6" r:id="rId5"/>
    <p:sldLayoutId id="2147484347" r:id="rId6"/>
    <p:sldLayoutId id="21474843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ts val="3938"/>
        </a:lnSpc>
        <a:spcBef>
          <a:spcPct val="0"/>
        </a:spcBef>
        <a:buNone/>
        <a:defRPr lang="en-US" sz="3600" b="1" i="0" kern="1200" cap="all" baseline="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343002" rtl="0" eaLnBrk="1" latinLnBrk="0" hangingPunct="1">
        <a:lnSpc>
          <a:spcPts val="2438"/>
        </a:lnSpc>
        <a:spcBef>
          <a:spcPts val="375"/>
        </a:spcBef>
        <a:buFont typeface="Arial"/>
        <a:buNone/>
        <a:defRPr sz="2250" b="1" kern="1200" cap="all" baseline="0">
          <a:solidFill>
            <a:schemeClr val="tx1"/>
          </a:solidFill>
          <a:latin typeface="+mn-lt"/>
          <a:ea typeface="Archivo Black" charset="0"/>
          <a:cs typeface="Archivo Black" charset="0"/>
        </a:defRPr>
      </a:lvl1pPr>
      <a:lvl2pPr marL="171504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3002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4506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86004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C1264D0-B761-B448-9A17-76DFFF20E0F9}"/>
              </a:ext>
            </a:extLst>
          </p:cNvPr>
          <p:cNvSpPr/>
          <p:nvPr userDrawn="1"/>
        </p:nvSpPr>
        <p:spPr>
          <a:xfrm>
            <a:off x="0" y="0"/>
            <a:ext cx="4495800" cy="6858000"/>
          </a:xfrm>
          <a:custGeom>
            <a:avLst/>
            <a:gdLst>
              <a:gd name="connsiteX0" fmla="*/ 0 w 4495800"/>
              <a:gd name="connsiteY0" fmla="*/ 0 h 6858000"/>
              <a:gd name="connsiteX1" fmla="*/ 4495800 w 4495800"/>
              <a:gd name="connsiteY1" fmla="*/ 0 h 6858000"/>
              <a:gd name="connsiteX2" fmla="*/ 4495800 w 4495800"/>
              <a:gd name="connsiteY2" fmla="*/ 2501 h 6858000"/>
              <a:gd name="connsiteX3" fmla="*/ 2351810 w 4495800"/>
              <a:gd name="connsiteY3" fmla="*/ 2501 h 6858000"/>
              <a:gd name="connsiteX4" fmla="*/ 1143000 w 4495800"/>
              <a:gd name="connsiteY4" fmla="*/ 6858000 h 6858000"/>
              <a:gd name="connsiteX5" fmla="*/ 0 w 4495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800" h="6858000">
                <a:moveTo>
                  <a:pt x="0" y="0"/>
                </a:moveTo>
                <a:lnTo>
                  <a:pt x="4495800" y="0"/>
                </a:lnTo>
                <a:lnTo>
                  <a:pt x="4495800" y="2501"/>
                </a:lnTo>
                <a:lnTo>
                  <a:pt x="2351810" y="2501"/>
                </a:lnTo>
                <a:lnTo>
                  <a:pt x="1143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4639" y="1260596"/>
            <a:ext cx="7886782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9" y="2241013"/>
            <a:ext cx="7886782" cy="174406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6CB6F-4739-3441-B47F-E3AC6CE0A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49" r:id="rId4"/>
    <p:sldLayoutId id="2147484322" r:id="rId5"/>
    <p:sldLayoutId id="2147484323" r:id="rId6"/>
    <p:sldLayoutId id="214748432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699" rtl="0" eaLnBrk="1" latinLnBrk="0" hangingPunct="1">
        <a:lnSpc>
          <a:spcPts val="3563"/>
        </a:lnSpc>
        <a:spcBef>
          <a:spcPct val="0"/>
        </a:spcBef>
        <a:buNone/>
        <a:defRPr sz="3375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171504" indent="-171504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3002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48802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788904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994710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5419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27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30113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74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99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48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96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4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9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44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79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817873" y="2726026"/>
            <a:ext cx="6831314" cy="67524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17873" y="3451063"/>
            <a:ext cx="6258928" cy="4154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699" rtl="0" eaLnBrk="1" latinLnBrk="0" hangingPunct="1">
        <a:spcBef>
          <a:spcPct val="0"/>
        </a:spcBef>
        <a:buNone/>
        <a:defRPr sz="4388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7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45734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813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91469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137204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1988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1829396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1988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2515419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27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30113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74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99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48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96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4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9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44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79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2050" y="1509853"/>
            <a:ext cx="3177348" cy="115300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2050" y="2843545"/>
            <a:ext cx="3177348" cy="1314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E55F8-CCBA-A549-96F3-F732914215F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ct val="90000"/>
        </a:lnSpc>
        <a:spcBef>
          <a:spcPct val="0"/>
        </a:spcBef>
        <a:buNone/>
        <a:defRPr sz="2775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171504" indent="-171504" algn="l" defTabSz="343002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3002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14506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686004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857508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09" y="365090"/>
            <a:ext cx="7886782" cy="1325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09" y="1825414"/>
            <a:ext cx="7886782" cy="435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ct val="90000"/>
        </a:lnSpc>
        <a:spcBef>
          <a:spcPct val="0"/>
        </a:spcBef>
        <a:buNone/>
        <a:defRPr sz="1650" b="1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</p:titleStyle>
    <p:bodyStyle>
      <a:lvl1pPr marL="85749" indent="-85749" algn="l" defTabSz="34300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25725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42875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600255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7717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7E967C-D1C3-5440-8973-7342BE63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999" y="2581126"/>
            <a:ext cx="3913201" cy="1000274"/>
          </a:xfrm>
        </p:spPr>
        <p:txBody>
          <a:bodyPr/>
          <a:lstStyle/>
          <a:p>
            <a:r>
              <a:rPr lang="en-US" dirty="0" smtClean="0"/>
              <a:t>Modeling </a:t>
            </a:r>
            <a:r>
              <a:rPr lang="en-US" dirty="0"/>
              <a:t>of </a:t>
            </a:r>
            <a:r>
              <a:rPr lang="en-US" dirty="0" smtClean="0"/>
              <a:t>an </a:t>
            </a:r>
            <a:r>
              <a:rPr lang="en-US" dirty="0" err="1" smtClean="0"/>
              <a:t>ARCh</a:t>
            </a:r>
            <a:r>
              <a:rPr lang="en-US" dirty="0" smtClean="0"/>
              <a:t> </a:t>
            </a:r>
            <a:r>
              <a:rPr lang="en-US" dirty="0" smtClean="0"/>
              <a:t>TOP </a:t>
            </a:r>
            <a:r>
              <a:rPr lang="en-US" dirty="0"/>
              <a:t>Guitar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42B095-5027-AA40-A739-BAEB61D6F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4999" y="3711296"/>
            <a:ext cx="3505200" cy="666849"/>
          </a:xfrm>
        </p:spPr>
        <p:txBody>
          <a:bodyPr/>
          <a:lstStyle/>
          <a:p>
            <a:r>
              <a:rPr lang="en-US" dirty="0"/>
              <a:t>Nate Sherwood</a:t>
            </a:r>
          </a:p>
          <a:p>
            <a:r>
              <a:rPr lang="en-US" dirty="0"/>
              <a:t>Chris </a:t>
            </a:r>
            <a:r>
              <a:rPr lang="en-US" dirty="0" err="1"/>
              <a:t>Standley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Definition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04E3F322-C3EA-7E4A-B370-5088A8290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905000"/>
            <a:ext cx="9144000" cy="32316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Reverse engineer surfaces of a 1932 Epiphone DE LUXE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Create models of the top ,back ,and neck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Repair damage on guitar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Preserve history of these </a:t>
            </a:r>
            <a:r>
              <a:rPr lang="en-US" sz="2800" dirty="0" smtClean="0"/>
              <a:t>guitars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Develop a process for working with 3D scanned meshes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9" y="3696486"/>
            <a:ext cx="2209800" cy="31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7B4BE3F-66D2-294B-98C5-7F2EBDF2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Scanning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E3F322-C3EA-7E4A-B370-5088A8290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14" y="2057400"/>
            <a:ext cx="2857586" cy="25135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Suspending the guitar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Hold </a:t>
            </a:r>
            <a:r>
              <a:rPr lang="en-US" dirty="0"/>
              <a:t>guitar as still as possible while scanning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Place positioning sticker on shiny / curved </a:t>
            </a:r>
            <a:r>
              <a:rPr lang="en-US" dirty="0" smtClean="0"/>
              <a:t>surfaces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Important to Scan all angles- if possible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Learn VX Elements</a:t>
            </a:r>
            <a:endParaRPr lang="en-US" dirty="0"/>
          </a:p>
        </p:txBody>
      </p:sp>
      <p:pic>
        <p:nvPicPr>
          <p:cNvPr id="3" name="Picture 2" descr="A camera on a table&#10;&#10;Description generated with high confidence">
            <a:extLst>
              <a:ext uri="{FF2B5EF4-FFF2-40B4-BE49-F238E27FC236}">
                <a16:creationId xmlns:a16="http://schemas.microsoft.com/office/drawing/2014/main" id="{4B653243-53C6-4F8D-A91A-DBFBA6286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8301" y="2236761"/>
            <a:ext cx="4116000" cy="3087000"/>
          </a:xfrm>
          <a:prstGeom prst="rect">
            <a:avLst/>
          </a:prstGeom>
        </p:spPr>
      </p:pic>
      <p:pic>
        <p:nvPicPr>
          <p:cNvPr id="5" name="Picture 4" descr="A picture containing wall, indoor, building, floor&#10;&#10;Description generated with very high confidence">
            <a:extLst>
              <a:ext uri="{FF2B5EF4-FFF2-40B4-BE49-F238E27FC236}">
                <a16:creationId xmlns:a16="http://schemas.microsoft.com/office/drawing/2014/main" id="{ECDE4267-AAE9-4D40-8FF6-E272C1D04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295" y="2239163"/>
            <a:ext cx="4135219" cy="31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itle 779"/>
          <p:cNvSpPr>
            <a:spLocks noGrp="1"/>
          </p:cNvSpPr>
          <p:nvPr>
            <p:ph type="title"/>
          </p:nvPr>
        </p:nvSpPr>
        <p:spPr>
          <a:xfrm>
            <a:off x="311590" y="1134070"/>
            <a:ext cx="7886782" cy="923330"/>
          </a:xfrm>
        </p:spPr>
        <p:txBody>
          <a:bodyPr/>
          <a:lstStyle/>
          <a:p>
            <a:r>
              <a:rPr lang="en-US" dirty="0"/>
              <a:t>Export Meshes/ Surfacing with Meshes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5485" y="4387490"/>
            <a:ext cx="184731" cy="20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56" dirty="0"/>
          </a:p>
        </p:txBody>
      </p:sp>
      <p:pic>
        <p:nvPicPr>
          <p:cNvPr id="6" name="Picture 5" descr="A close up of a computer&#10;&#10;Description generated with very high confidence">
            <a:extLst>
              <a:ext uri="{FF2B5EF4-FFF2-40B4-BE49-F238E27FC236}">
                <a16:creationId xmlns:a16="http://schemas.microsoft.com/office/drawing/2014/main" id="{BCCC7F15-19FD-4242-8A2A-C82568028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7800" y="2768600"/>
            <a:ext cx="38608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286000"/>
            <a:ext cx="3223313" cy="38608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4E3F322-C3EA-7E4A-B370-5088A82904D3}"/>
              </a:ext>
            </a:extLst>
          </p:cNvPr>
          <p:cNvSpPr txBox="1">
            <a:spLocks/>
          </p:cNvSpPr>
          <p:nvPr/>
        </p:nvSpPr>
        <p:spPr>
          <a:xfrm>
            <a:off x="6536597" y="2438400"/>
            <a:ext cx="2599858" cy="1885131"/>
          </a:xfrm>
          <a:prstGeom prst="rect">
            <a:avLst/>
          </a:prstGeom>
        </p:spPr>
        <p:txBody>
          <a:bodyPr/>
          <a:lstStyle>
            <a:lvl1pPr marL="171504" indent="-171504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3430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5488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788904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994710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515419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13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4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Export 3D Scan file as an STL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the Digitized Shape Editor Work Bench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itle 7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B1D89-0385-4B02-A65B-C296C6AE4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1" y="1717767"/>
            <a:ext cx="3081753" cy="2945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0861B-14AD-40AA-AAD8-2E2C393E4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548" y="1703176"/>
            <a:ext cx="2832276" cy="2936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7A177-0B43-432F-B03F-1A2020E7CF5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48400" y="1717767"/>
            <a:ext cx="2779384" cy="2907810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04E3F322-C3EA-7E4A-B370-5088A82904D3}"/>
              </a:ext>
            </a:extLst>
          </p:cNvPr>
          <p:cNvSpPr txBox="1">
            <a:spLocks/>
          </p:cNvSpPr>
          <p:nvPr/>
        </p:nvSpPr>
        <p:spPr>
          <a:xfrm>
            <a:off x="76200" y="4672109"/>
            <a:ext cx="2514601" cy="1503949"/>
          </a:xfrm>
          <a:prstGeom prst="rect">
            <a:avLst/>
          </a:prstGeom>
        </p:spPr>
        <p:txBody>
          <a:bodyPr/>
          <a:lstStyle>
            <a:lvl1pPr marL="171504" indent="-171504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3430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5488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788904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994710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515419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13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4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Quick Surface Reconstruction Work Bench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Activate Tool, Select Brush and, paint surface leaving out any unwanted imperfections</a:t>
            </a:r>
          </a:p>
          <a:p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4E3F322-C3EA-7E4A-B370-5088A82904D3}"/>
              </a:ext>
            </a:extLst>
          </p:cNvPr>
          <p:cNvSpPr txBox="1">
            <a:spLocks/>
          </p:cNvSpPr>
          <p:nvPr/>
        </p:nvSpPr>
        <p:spPr>
          <a:xfrm>
            <a:off x="3048001" y="4710138"/>
            <a:ext cx="3200400" cy="2528862"/>
          </a:xfrm>
          <a:prstGeom prst="rect">
            <a:avLst/>
          </a:prstGeom>
        </p:spPr>
        <p:txBody>
          <a:bodyPr/>
          <a:lstStyle>
            <a:lvl1pPr marL="171504" indent="-171504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3430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5488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788904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994710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515419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13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4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Quick Surface Reconstruction Workbench.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Select Automatic Surface tool. In the dialog box select: Full internal tangency, Fill holes, Extended Surfaces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Make </a:t>
            </a:r>
            <a:r>
              <a:rPr lang="en-US" dirty="0"/>
              <a:t>sure all activated mesh points are connected or the </a:t>
            </a:r>
            <a:r>
              <a:rPr lang="en-US" dirty="0" smtClean="0"/>
              <a:t>automatic surface tool will not work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4E3F322-C3EA-7E4A-B370-5088A82904D3}"/>
              </a:ext>
            </a:extLst>
          </p:cNvPr>
          <p:cNvSpPr txBox="1">
            <a:spLocks/>
          </p:cNvSpPr>
          <p:nvPr/>
        </p:nvSpPr>
        <p:spPr>
          <a:xfrm>
            <a:off x="6248400" y="4672108"/>
            <a:ext cx="2514601" cy="1503949"/>
          </a:xfrm>
          <a:prstGeom prst="rect">
            <a:avLst/>
          </a:prstGeom>
        </p:spPr>
        <p:txBody>
          <a:bodyPr/>
          <a:lstStyle>
            <a:lvl1pPr marL="171504" indent="-171504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3430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5488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788904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994710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515419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13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4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Sketcher Workbench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Sketch fine details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Extrude sketch into a surface as a cutting element.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4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79"/>
          <p:cNvSpPr>
            <a:spLocks noGrp="1"/>
          </p:cNvSpPr>
          <p:nvPr>
            <p:ph type="title"/>
          </p:nvPr>
        </p:nvSpPr>
        <p:spPr>
          <a:xfrm>
            <a:off x="228600" y="381000"/>
            <a:ext cx="7886782" cy="46166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Techniques Cont.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10860"/>
          <a:stretch/>
        </p:blipFill>
        <p:spPr>
          <a:xfrm>
            <a:off x="457200" y="1066800"/>
            <a:ext cx="2080184" cy="2081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r="23895"/>
          <a:stretch/>
        </p:blipFill>
        <p:spPr>
          <a:xfrm>
            <a:off x="2829597" y="1066800"/>
            <a:ext cx="2059790" cy="2079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2380652" cy="2081070"/>
          </a:xfrm>
          <a:prstGeom prst="rect">
            <a:avLst/>
          </a:prstGeom>
        </p:spPr>
      </p:pic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04E3F322-C3EA-7E4A-B370-5088A82904D3}"/>
              </a:ext>
            </a:extLst>
          </p:cNvPr>
          <p:cNvSpPr txBox="1">
            <a:spLocks/>
          </p:cNvSpPr>
          <p:nvPr/>
        </p:nvSpPr>
        <p:spPr>
          <a:xfrm>
            <a:off x="457200" y="3370550"/>
            <a:ext cx="7105052" cy="3335049"/>
          </a:xfrm>
          <a:prstGeom prst="rect">
            <a:avLst/>
          </a:prstGeom>
        </p:spPr>
        <p:txBody>
          <a:bodyPr/>
          <a:lstStyle>
            <a:lvl1pPr marL="171504" indent="-171504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3430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5488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788904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994710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515419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13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4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Generative shape design workbench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lace points on the cloud- create spline form those points- 3D project splines to desired plane.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create surfaces  the ‘multi-section surface’ tool in generative shape design workbench is helpful.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2252" y="3122602"/>
            <a:ext cx="7412252" cy="3747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27" y="3722951"/>
            <a:ext cx="7412252" cy="3135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7373" y="-4412687"/>
            <a:ext cx="92583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86354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7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9559 -0.06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5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00556 1.017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79"/>
          <p:cNvSpPr>
            <a:spLocks noGrp="1"/>
          </p:cNvSpPr>
          <p:nvPr>
            <p:ph type="title"/>
          </p:nvPr>
        </p:nvSpPr>
        <p:spPr>
          <a:xfrm>
            <a:off x="0" y="17834"/>
            <a:ext cx="7886782" cy="461665"/>
          </a:xfrm>
        </p:spPr>
        <p:txBody>
          <a:bodyPr/>
          <a:lstStyle/>
          <a:p>
            <a:r>
              <a:rPr lang="en-US" dirty="0" smtClean="0"/>
              <a:t>Finished Parts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5167"/>
            <a:ext cx="2387568" cy="2922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7"/>
            <a:ext cx="2365630" cy="2922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996649"/>
            <a:ext cx="3505200" cy="2441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1" y="3733800"/>
            <a:ext cx="6510520" cy="28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Assembly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" y="1889741"/>
            <a:ext cx="2599630" cy="4631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89741"/>
            <a:ext cx="2535106" cy="4615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649" y="1890236"/>
            <a:ext cx="3248623" cy="46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04869187-5269-6441-BFBA-5A2D056C1745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3E90F737-7043-1145-9230-0A2212F48ECC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BBC7CD85-6E59-CD45-B27E-868B21A23F3C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D41E4876-3671-3A46-B0AD-3C3787102D8D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4F17732D-8F21-1944-B817-D436CE4F25C0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ui-ceng-template-4x3</Template>
  <TotalTime>232</TotalTime>
  <Words>226</Words>
  <Application>Microsoft Office PowerPoint</Application>
  <PresentationFormat>On-screen Show (4:3)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Modeling of an ARCh TOP Guitar</vt:lpstr>
      <vt:lpstr>Project Definition</vt:lpstr>
      <vt:lpstr>3D Scanning </vt:lpstr>
      <vt:lpstr>Export Meshes/ Surfacing with Meshes</vt:lpstr>
      <vt:lpstr>Techniques </vt:lpstr>
      <vt:lpstr> Techniques Cont.</vt:lpstr>
      <vt:lpstr>Finished Parts</vt:lpstr>
      <vt:lpstr>Final Assembly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Modeling of a Guitar</dc:title>
  <dc:creator>Christopher Standley</dc:creator>
  <cp:lastModifiedBy>Standley, Christopher (stan4461@vandals.uidaho.edu)</cp:lastModifiedBy>
  <cp:revision>32</cp:revision>
  <dcterms:created xsi:type="dcterms:W3CDTF">2019-04-29T04:42:36Z</dcterms:created>
  <dcterms:modified xsi:type="dcterms:W3CDTF">2019-04-30T18:14:11Z</dcterms:modified>
</cp:coreProperties>
</file>